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D764-91D6-48BF-A5C3-8111FE2DD363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E3AE7-9A61-4EEB-8A2E-3C71AA0018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5705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D764-91D6-48BF-A5C3-8111FE2DD363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E3AE7-9A61-4EEB-8A2E-3C71AA0018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7255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D764-91D6-48BF-A5C3-8111FE2DD363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E3AE7-9A61-4EEB-8A2E-3C71AA0018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8728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D764-91D6-48BF-A5C3-8111FE2DD363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E3AE7-9A61-4EEB-8A2E-3C71AA0018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2348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D764-91D6-48BF-A5C3-8111FE2DD363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E3AE7-9A61-4EEB-8A2E-3C71AA0018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50785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D764-91D6-48BF-A5C3-8111FE2DD363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E3AE7-9A61-4EEB-8A2E-3C71AA0018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94912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D764-91D6-48BF-A5C3-8111FE2DD363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E3AE7-9A61-4EEB-8A2E-3C71AA0018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44502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D764-91D6-48BF-A5C3-8111FE2DD363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E3AE7-9A61-4EEB-8A2E-3C71AA0018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8840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D764-91D6-48BF-A5C3-8111FE2DD363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E3AE7-9A61-4EEB-8A2E-3C71AA0018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6373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D764-91D6-48BF-A5C3-8111FE2DD363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E3AE7-9A61-4EEB-8A2E-3C71AA0018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969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D764-91D6-48BF-A5C3-8111FE2DD363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E3AE7-9A61-4EEB-8A2E-3C71AA0018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28266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CD764-91D6-48BF-A5C3-8111FE2DD363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E3AE7-9A61-4EEB-8A2E-3C71AA0018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0960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Past Simple Questions</a:t>
            </a:r>
            <a:endParaRPr lang="ar-IQ" b="1" i="1" dirty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509" y="1825625"/>
            <a:ext cx="3286981" cy="4351338"/>
          </a:xfrm>
        </p:spPr>
      </p:pic>
      <p:pic>
        <p:nvPicPr>
          <p:cNvPr id="8" name="Content Placeholder 7" descr="Screen Clippi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146" y="1825625"/>
            <a:ext cx="3241707" cy="4351338"/>
          </a:xfrm>
        </p:spPr>
      </p:pic>
    </p:spTree>
    <p:extLst>
      <p:ext uri="{BB962C8B-B14F-4D97-AF65-F5344CB8AC3E}">
        <p14:creationId xmlns:p14="http://schemas.microsoft.com/office/powerpoint/2010/main" val="3777401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Past Simple 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 Questions</dc:title>
  <dc:creator>ACER1</dc:creator>
  <cp:lastModifiedBy>ACER1</cp:lastModifiedBy>
  <cp:revision>1</cp:revision>
  <dcterms:created xsi:type="dcterms:W3CDTF">2018-12-13T02:33:24Z</dcterms:created>
  <dcterms:modified xsi:type="dcterms:W3CDTF">2018-12-13T02:36:39Z</dcterms:modified>
</cp:coreProperties>
</file>